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72" r:id="rId2"/>
    <p:sldId id="376" r:id="rId3"/>
    <p:sldId id="377" r:id="rId4"/>
    <p:sldId id="375" r:id="rId5"/>
    <p:sldId id="3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75338" autoAdjust="0"/>
  </p:normalViewPr>
  <p:slideViewPr>
    <p:cSldViewPr snapToGrid="0">
      <p:cViewPr varScale="1">
        <p:scale>
          <a:sx n="67" d="100"/>
          <a:sy n="67" d="100"/>
        </p:scale>
        <p:origin x="192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CD42A-2A7D-4117-B2D9-3B87F10CB72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5BEFB-DCA6-4079-8D8A-80BDE0C9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75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5BEFB-DCA6-4079-8D8A-80BDE0C987C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086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5BEFB-DCA6-4079-8D8A-80BDE0C987C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351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5BEFB-DCA6-4079-8D8A-80BDE0C987C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570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5BEFB-DCA6-4079-8D8A-80BDE0C987C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17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5BEFB-DCA6-4079-8D8A-80BDE0C987C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11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19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5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1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8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25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32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21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1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25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549B0-2E1A-42D8-8874-4D086D493101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C406-19F9-40A4-963E-5F15AA04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9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01908"/>
            <a:ext cx="7645400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3400" dirty="0" smtClean="0">
                <a:latin typeface="Cambria" panose="02040503050406030204" pitchFamily="18" charset="0"/>
              </a:rPr>
              <a:t>Pr</a:t>
            </a:r>
            <a:r>
              <a:rPr lang="en-US" sz="3400" dirty="0" smtClean="0">
                <a:latin typeface="Cambria" panose="02040503050406030204" pitchFamily="18" charset="0"/>
              </a:rPr>
              <a:t>e-writing and Abstract</a:t>
            </a:r>
            <a:endParaRPr lang="cs-CZ" sz="3400" dirty="0">
              <a:latin typeface="Cambria" panose="02040503050406030204" pitchFamily="18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45735" y="1233004"/>
            <a:ext cx="8558236" cy="528710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 smtClean="0"/>
              <a:t> </a:t>
            </a:r>
            <a:r>
              <a:rPr lang="en-US" sz="2400" dirty="0" smtClean="0"/>
              <a:t>pick project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smtClean="0"/>
              <a:t>if data not analyzed, imagine best result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What is the subject of your study?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/>
              <a:t>List 3-5 key papers on which your study </a:t>
            </a:r>
            <a:r>
              <a:rPr lang="en-US" sz="2400" dirty="0" smtClean="0"/>
              <a:t>builds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</a:t>
            </a:r>
            <a:r>
              <a:rPr lang="en-GB" sz="2400" dirty="0"/>
              <a:t>What kind of data is your study based on</a:t>
            </a:r>
            <a:r>
              <a:rPr lang="en-GB" sz="2400" dirty="0" smtClean="0"/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</a:t>
            </a:r>
            <a:r>
              <a:rPr lang="en-GB" sz="2400" dirty="0"/>
              <a:t>What are the conclusions you </a:t>
            </a:r>
            <a:r>
              <a:rPr lang="en-GB" sz="2400" dirty="0" smtClean="0"/>
              <a:t>present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790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01908"/>
            <a:ext cx="7645400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400" dirty="0" smtClean="0">
                <a:latin typeface="Cambria" panose="02040503050406030204" pitchFamily="18" charset="0"/>
              </a:rPr>
              <a:t>Main message</a:t>
            </a:r>
            <a:endParaRPr lang="cs-CZ" sz="3400" dirty="0">
              <a:latin typeface="Cambria" panose="02040503050406030204" pitchFamily="18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45735" y="1233004"/>
            <a:ext cx="8558236" cy="528710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 smtClean="0"/>
              <a:t> </a:t>
            </a:r>
            <a:r>
              <a:rPr lang="en-US" sz="2400" b="1" dirty="0" smtClean="0"/>
              <a:t>Gap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The problem your research solves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The gap in knowledge it fills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b="1" dirty="0"/>
              <a:t>R</a:t>
            </a:r>
            <a:r>
              <a:rPr lang="en-US" sz="2400" b="1" dirty="0" smtClean="0"/>
              <a:t>ationale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Why the gap matters?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Why you care about this?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Why others should care?</a:t>
            </a:r>
          </a:p>
        </p:txBody>
      </p:sp>
    </p:spTree>
    <p:extLst>
      <p:ext uri="{BB962C8B-B14F-4D97-AF65-F5344CB8AC3E}">
        <p14:creationId xmlns:p14="http://schemas.microsoft.com/office/powerpoint/2010/main" val="157397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01908"/>
            <a:ext cx="7645400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400" dirty="0" smtClean="0">
                <a:latin typeface="Cambria" panose="02040503050406030204" pitchFamily="18" charset="0"/>
              </a:rPr>
              <a:t>Main message</a:t>
            </a:r>
            <a:endParaRPr lang="cs-CZ" sz="3400" dirty="0"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9283" y="1417766"/>
            <a:ext cx="7645400" cy="41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400" dirty="0" smtClean="0">
                <a:latin typeface="Cambria" panose="02040503050406030204" pitchFamily="18" charset="0"/>
              </a:rPr>
              <a:t>= Gap + Rationale + Conclusions</a:t>
            </a:r>
          </a:p>
          <a:p>
            <a:pPr algn="ctr">
              <a:lnSpc>
                <a:spcPct val="150000"/>
              </a:lnSpc>
            </a:pPr>
            <a:endParaRPr lang="en-US" sz="3400" dirty="0" smtClean="0"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ambria" panose="02040503050406030204" pitchFamily="18" charset="0"/>
              </a:rPr>
              <a:t>It is not known what/what/how …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ambria" panose="02040503050406030204" pitchFamily="18" charset="0"/>
              </a:rPr>
              <a:t>… which matters because …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ambria" panose="02040503050406030204" pitchFamily="18" charset="0"/>
              </a:rPr>
              <a:t>… but we have now found out why/what/how …</a:t>
            </a:r>
          </a:p>
          <a:p>
            <a:pPr algn="ctr">
              <a:lnSpc>
                <a:spcPct val="150000"/>
              </a:lnSpc>
            </a:pPr>
            <a:endParaRPr lang="en-US" sz="2400" dirty="0"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cs-CZ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01908"/>
            <a:ext cx="7645400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400" dirty="0" smtClean="0">
                <a:latin typeface="Cambria" panose="02040503050406030204" pitchFamily="18" charset="0"/>
              </a:rPr>
              <a:t>Abstract</a:t>
            </a:r>
            <a:endParaRPr lang="cs-CZ" sz="3400" dirty="0">
              <a:latin typeface="Cambria" panose="02040503050406030204" pitchFamily="18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85764" y="762308"/>
            <a:ext cx="8558236" cy="55942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 smtClean="0"/>
              <a:t> </a:t>
            </a:r>
            <a:r>
              <a:rPr lang="en-US" sz="2400" dirty="0" smtClean="0"/>
              <a:t>Background (general and specific)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smtClean="0"/>
              <a:t>Gap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smtClean="0"/>
              <a:t>Rationale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Methods (brief)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Results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Conclusions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Implications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strike="sngStrike" dirty="0" smtClean="0"/>
              <a:t>T</a:t>
            </a:r>
            <a:r>
              <a:rPr lang="en-US" sz="2400" strike="sngStrike" dirty="0" smtClean="0"/>
              <a:t>he results give insights into how A works.</a:t>
            </a:r>
            <a:r>
              <a:rPr lang="en-US" sz="2400" dirty="0" smtClean="0"/>
              <a:t> (What insights?)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strike="sngStrike" dirty="0" smtClean="0"/>
              <a:t>More research is needed… </a:t>
            </a:r>
            <a:r>
              <a:rPr lang="en-US" sz="2400" dirty="0" smtClean="0"/>
              <a:t> (Always)</a:t>
            </a:r>
            <a:endParaRPr lang="en-US" sz="2400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10752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01908"/>
            <a:ext cx="7645400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400" dirty="0" smtClean="0">
                <a:latin typeface="Cambria" panose="02040503050406030204" pitchFamily="18" charset="0"/>
              </a:rPr>
              <a:t>Abstract</a:t>
            </a:r>
            <a:endParaRPr lang="cs-CZ" sz="3400" dirty="0">
              <a:latin typeface="Cambria" panose="02040503050406030204" pitchFamily="18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45735" y="1233004"/>
            <a:ext cx="8558236" cy="528710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 smtClean="0"/>
              <a:t> </a:t>
            </a:r>
            <a:r>
              <a:rPr lang="en-US" sz="2400" dirty="0" smtClean="0"/>
              <a:t>Background and rationale (what we know)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b="1" i="1" dirty="0" smtClean="0"/>
              <a:t>However, </a:t>
            </a:r>
            <a:r>
              <a:rPr lang="en-US" sz="2400" dirty="0" smtClean="0"/>
              <a:t>(what we don’t know - gap)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b="1" i="1" dirty="0" smtClean="0"/>
              <a:t>Here we show that …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02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8969</TotalTime>
  <Words>192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Jan</cp:lastModifiedBy>
  <cp:revision>207</cp:revision>
  <dcterms:created xsi:type="dcterms:W3CDTF">2017-09-04T06:21:41Z</dcterms:created>
  <dcterms:modified xsi:type="dcterms:W3CDTF">2017-11-27T17:14:46Z</dcterms:modified>
</cp:coreProperties>
</file>